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E1111-CB1A-41E0-B076-EA71C5374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87F969-867A-4D0D-A56B-2C52AAD62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31E46B-BF7D-4DDD-93C3-509242C2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C55322-D275-42BE-AC0D-0B3A7E402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CA309-92F7-490E-8DCD-6450A9D1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91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448C2-99AC-4F2A-9345-D5C4FF81C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8ECDD0-EEDB-4D74-AA85-6A3EE93DC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1C5407-0E8C-45C3-873A-9C7A6E9F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CC21E-9FED-4140-9E05-342462573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74CDED-78CC-4051-9237-79CCFEBEA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5743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5308F5-6847-472B-9ECB-4C2886F54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C547A5-E19C-4888-9BA2-6DB7E9C59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8269F8-9594-42D5-8EE6-4AF3F751A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B0B957-6D88-4B28-8676-4680235D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B3BD15-CE94-4B05-9E34-65C1FE18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815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7D576-826A-48EE-8F39-9AC3C4453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364277-B055-4E4F-A03D-13E3228BD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8E15C9-FD60-4A91-B752-4C7E6EE8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F109FC-E8B3-48EA-A34C-03ED89B14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BA0740-CD32-4057-A1C1-D5EF4E19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231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DD426-65C3-4545-950C-D8158CD4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C06724-9362-4E07-9F5A-E07C4E402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38AB4-B365-41B8-A9AC-1BE9563F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233D3-8E1B-460E-A650-A746DF5B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AC7471-6550-438B-A680-31FCB5182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939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D354E-87B5-45CE-9E58-D9108CBF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4CEA75-6E50-4839-B0E6-1C65FAACA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F39A90-B0A4-42A0-A39A-8C48354AD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794CFC-1F6C-4FFC-B138-7CAEEE5E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E8A71C-BEDE-4551-A4F2-B3F7C6FA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A0FAAF-AEBB-4C67-87FE-154DDCD5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81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12707-A7C7-4CAF-A56D-0BF760D1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5B647A-CBAB-49BD-8C6C-B7231976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D885EC-6831-4AA0-9284-5EB3DF4E3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16A9A1-CBC4-4E0E-8C58-8FD6FEF8D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33A6AE1-92A6-4184-A2B1-B791C071B5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BCE2E46-70C4-4112-956E-0F7A01ED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7960035-523E-42E6-B2BD-915E09CC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1395E7-C67E-4C82-B41C-5CE65497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899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38349-ABED-4992-9E89-926D73C7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30BE78-3E9A-4324-A71E-500AA93D5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31CBBE-ED74-4B13-BB07-3FB75597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F27C2F-4D78-48E4-BA01-714F8C2E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69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A365C6-E89F-4A16-ACCB-8262F4F0D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7711F1-34F6-4AD2-B47F-0EB15AA1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1068E9-A107-467A-8FD8-D37B5521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9780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CF603-4D76-4F61-BF91-467B617F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E844B6-E0ED-4048-8F46-542456A72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086242-F999-4CEA-AD94-77505AD4C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0CC8C9-43F1-44CA-BEBD-8BA0C2FBC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89D11B-7DCE-4745-AF75-C3724BEC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1AD2C1-F9F7-4F0E-B3D6-4E5B1F627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529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69411-B8C7-4A24-BA46-BCF144F6E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750FD2-CD1F-4E43-8C21-58B585528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A9C224-3176-4919-9AD1-ACC5FDD6A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71AB61-E33A-41DD-9624-F9FA4C57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652546-09E4-4110-ACF2-9D3186B6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4C2010-4E05-4132-9361-C0711976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227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85A50B-FD1A-44C5-91A4-9B6AAD7F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7FADE3-964F-4601-8D92-F17683758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4923CF-C3B0-4356-8914-B23330F52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1EC6F-7562-473A-86F9-A9E2C7E298FC}" type="datetimeFigureOut">
              <a:rPr lang="es-PE" smtClean="0"/>
              <a:t>30/04/2022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08EA19-75FA-4A10-9F33-562B8C7D8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19456C-5564-4097-8A0D-8BB857790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385E0-97FA-45E0-955E-9C93D5CE98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607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matampere2022.com/registration-for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6A488DC-5E53-4736-AF30-0A540E1DD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7506" y="2831067"/>
            <a:ext cx="10210800" cy="2126415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1800" dirty="0"/>
              <a:t>Se comunica a los atletas afiliados a la Asociación de Atletas Senior del Perú – ADAS PERÚ, que con respecto al Campeonato Mundial de Atletismo Máster que se realizará en la ciudad de Tampere – Finlandia, del 29 de junio al 10 de julio del 2022, las inscripciones se han extendido hasta el 02 de mayo del presente año.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s-ES" sz="1800" dirty="0"/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1800" dirty="0"/>
              <a:t>Para mayor información, pueden ingresar al siguiente enlace: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1800" dirty="0"/>
              <a:t>  </a:t>
            </a:r>
            <a:r>
              <a:rPr lang="es-PE" sz="1800" b="0" i="0" dirty="0" err="1">
                <a:solidFill>
                  <a:srgbClr val="1D2228"/>
                </a:solidFill>
                <a:effectLst/>
                <a:latin typeface="Helvetica Neue"/>
              </a:rPr>
              <a:t>Athletes</a:t>
            </a:r>
            <a:r>
              <a:rPr lang="es-PE" sz="1800" b="0" i="0" dirty="0">
                <a:solidFill>
                  <a:srgbClr val="1D2228"/>
                </a:solidFill>
                <a:effectLst/>
                <a:latin typeface="Helvetica Neue"/>
              </a:rPr>
              <a:t>:  </a:t>
            </a:r>
            <a:r>
              <a:rPr lang="es-PE" sz="1800" b="0" i="0" u="sng" dirty="0">
                <a:solidFill>
                  <a:srgbClr val="196AD4"/>
                </a:solidFill>
                <a:effectLst/>
                <a:latin typeface="Helvetica Neue"/>
                <a:hlinkClick r:id="rId2"/>
              </a:rPr>
              <a:t>https://wmatampere2022.com/registration-form/</a:t>
            </a:r>
            <a:endParaRPr lang="es-PE" sz="18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s-ES" sz="1800" dirty="0"/>
          </a:p>
          <a:p>
            <a:pPr algn="just"/>
            <a:endParaRPr lang="es-PE" sz="1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9C634E8-A64D-4AFC-95B1-81BB89645ED1}"/>
              </a:ext>
            </a:extLst>
          </p:cNvPr>
          <p:cNvSpPr txBox="1"/>
          <p:nvPr/>
        </p:nvSpPr>
        <p:spPr>
          <a:xfrm>
            <a:off x="4788630" y="1967053"/>
            <a:ext cx="2660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COMUNICADO </a:t>
            </a:r>
            <a:r>
              <a:rPr lang="es-PE" sz="2400" b="1" dirty="0" err="1"/>
              <a:t>N°</a:t>
            </a:r>
            <a:r>
              <a:rPr lang="es-PE" sz="2400" b="1" dirty="0"/>
              <a:t> 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45DE14A-7DDA-4AFD-A19A-8651F3041E77}"/>
              </a:ext>
            </a:extLst>
          </p:cNvPr>
          <p:cNvSpPr txBox="1"/>
          <p:nvPr/>
        </p:nvSpPr>
        <p:spPr>
          <a:xfrm>
            <a:off x="9341224" y="5773271"/>
            <a:ext cx="1826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La Junta Directiva</a:t>
            </a:r>
          </a:p>
          <a:p>
            <a:endParaRPr lang="es-PE" dirty="0"/>
          </a:p>
          <a:p>
            <a:r>
              <a:rPr lang="es-PE" dirty="0"/>
              <a:t> 28 de abril 2022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57678F-6A3C-4E44-AF07-EB949AFBF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745" y="222641"/>
            <a:ext cx="1427300" cy="14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7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6A488DC-5E53-4736-AF30-0A540E1DD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6847" y="2553160"/>
            <a:ext cx="10919012" cy="2511898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1600" dirty="0"/>
              <a:t>Se comunica a los atletas que participarán en el Campeonato Mundial de Atletismo Máster que se realizará en la ciudad de Tampere – Finlandia, del 29 de junio al 10 de julio del 2022, las inscripciones se aceptarán hasta el día 27 de abril del presente año.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s-ES" sz="1600" dirty="0"/>
              <a:t>Para efectos de validar su inscripción en el sistema de registro de atletas del mencionado evento internacional (</a:t>
            </a:r>
            <a:r>
              <a:rPr lang="es-ES" sz="1600" dirty="0" err="1"/>
              <a:t>SimplyRegister,Inc</a:t>
            </a:r>
            <a:r>
              <a:rPr lang="es-ES" sz="1600" dirty="0"/>
              <a:t>) por parte de ADAS PERU, es necesario que remitan formalmente, a través de sus delegados afiliados, la siguiente información: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s-ES" sz="1600" dirty="0"/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AutoNum type="arabicPeriod"/>
            </a:pPr>
            <a:r>
              <a:rPr lang="es-ES" sz="1600" dirty="0"/>
              <a:t>Copia legible del documento de identidad nacional (DNI), que acredite sus nombres, apellidos y fecha de nacimiento.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AutoNum type="arabicPeriod"/>
            </a:pPr>
            <a:r>
              <a:rPr lang="es-ES" sz="1600" dirty="0"/>
              <a:t>Certificación de la Asociación y/o Club </a:t>
            </a:r>
            <a:r>
              <a:rPr lang="es-ES" sz="1600" dirty="0" err="1"/>
              <a:t>afiliadop</a:t>
            </a:r>
            <a:r>
              <a:rPr lang="es-ES" sz="1600" dirty="0"/>
              <a:t> a ADAS PERU, en el cual se encuentra inscrito.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s-ES" sz="1400" dirty="0"/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s-ES" sz="1400" dirty="0"/>
          </a:p>
          <a:p>
            <a:pPr algn="just"/>
            <a:endParaRPr lang="es-PE" sz="1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9C634E8-A64D-4AFC-95B1-81BB89645ED1}"/>
              </a:ext>
            </a:extLst>
          </p:cNvPr>
          <p:cNvSpPr txBox="1"/>
          <p:nvPr/>
        </p:nvSpPr>
        <p:spPr>
          <a:xfrm>
            <a:off x="4788630" y="1832581"/>
            <a:ext cx="2660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COMUNICADO </a:t>
            </a:r>
            <a:r>
              <a:rPr lang="es-PE" sz="2400" b="1" dirty="0" err="1"/>
              <a:t>N°</a:t>
            </a:r>
            <a:r>
              <a:rPr lang="es-PE" sz="2400" b="1" dirty="0"/>
              <a:t> 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45DE14A-7DDA-4AFD-A19A-8651F3041E77}"/>
              </a:ext>
            </a:extLst>
          </p:cNvPr>
          <p:cNvSpPr txBox="1"/>
          <p:nvPr/>
        </p:nvSpPr>
        <p:spPr>
          <a:xfrm>
            <a:off x="9663954" y="5943601"/>
            <a:ext cx="18260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La Junta Directiva</a:t>
            </a:r>
          </a:p>
          <a:p>
            <a:endParaRPr lang="es-PE" sz="800" dirty="0"/>
          </a:p>
          <a:p>
            <a:r>
              <a:rPr lang="es-PE" dirty="0"/>
              <a:t> 11 de abril 2022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57678F-6A3C-4E44-AF07-EB949AFBF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745" y="222641"/>
            <a:ext cx="1427300" cy="14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76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244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Paz</dc:creator>
  <cp:lastModifiedBy>Jorge Paz</cp:lastModifiedBy>
  <cp:revision>4</cp:revision>
  <dcterms:created xsi:type="dcterms:W3CDTF">2022-04-12T13:42:19Z</dcterms:created>
  <dcterms:modified xsi:type="dcterms:W3CDTF">2022-05-01T01:44:17Z</dcterms:modified>
</cp:coreProperties>
</file>